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99"/>
    <a:srgbClr val="9900CC"/>
    <a:srgbClr val="99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mardi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17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</a:t>
            </a:r>
            <a:r>
              <a:rPr lang="fr-FR" sz="2800" i="1" dirty="0" err="1" smtClean="0"/>
              <a:t>Identify</a:t>
            </a:r>
            <a:r>
              <a:rPr lang="fr-FR" sz="2800" i="1" dirty="0" smtClean="0"/>
              <a:t> more </a:t>
            </a:r>
            <a:r>
              <a:rPr lang="fr-FR" sz="2800" i="1" dirty="0" err="1" smtClean="0"/>
              <a:t>food</a:t>
            </a:r>
            <a:r>
              <a:rPr lang="fr-FR" sz="2800" i="1" dirty="0" smtClean="0"/>
              <a:t> items and </a:t>
            </a:r>
            <a:r>
              <a:rPr lang="fr-FR" sz="2800" i="1" dirty="0" err="1" smtClean="0"/>
              <a:t>where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buy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them</a:t>
            </a:r>
            <a:r>
              <a:rPr lang="fr-FR" sz="2800" i="1" dirty="0" smtClean="0"/>
              <a:t>; tell a store </a:t>
            </a:r>
            <a:r>
              <a:rPr lang="fr-FR" sz="2800" i="1" dirty="0" err="1" smtClean="0"/>
              <a:t>keeper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what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would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like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19600" y="3352800"/>
            <a:ext cx="4495800" cy="280076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Activité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 4, à la page 189 – PAS de phrases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complètes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! 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  <a:sym typeface="Wingdings" pitchFamily="2" charset="2"/>
              </a:rPr>
              <a:t>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041"/>
            <a:ext cx="4724400" cy="42519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95600" y="40386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’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990600"/>
            <a:ext cx="8229600" cy="2308324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Faites une liste des choses que l’</a:t>
            </a:r>
            <a:r>
              <a:rPr lang="fr-FR" sz="3600" dirty="0" smtClean="0">
                <a:latin typeface="Kristen ITC" pitchFamily="66" charset="0"/>
              </a:rPr>
              <a:t>on</a:t>
            </a:r>
            <a:r>
              <a:rPr lang="fr-FR" sz="3600" dirty="0" smtClean="0">
                <a:latin typeface="Kristen ITC" pitchFamily="66" charset="0"/>
              </a:rPr>
              <a:t> peux acheter dans votre magasin.</a:t>
            </a:r>
          </a:p>
          <a:p>
            <a:pPr algn="ctr"/>
            <a:endParaRPr lang="fr-FR" sz="3600" dirty="0" smtClean="0">
              <a:latin typeface="Kristen ITC" pitchFamily="66" charset="0"/>
            </a:endParaRPr>
          </a:p>
          <a:p>
            <a:pPr algn="ctr"/>
            <a:r>
              <a:rPr lang="fr-FR" sz="3600" dirty="0" smtClean="0">
                <a:latin typeface="Kristen ITC" pitchFamily="66" charset="0"/>
              </a:rPr>
              <a:t>Dessinez les choses au tableau.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7761"/>
            <a:ext cx="2133600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71600"/>
            <a:ext cx="8229600" cy="1200329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la page 187 et écrivez un mini-dialogue pour votre magasin. 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7761"/>
            <a:ext cx="2133600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229600" cy="2308324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Expressions avec faire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Ecrivez 5 phrases - tu fais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et 2 phrases - tu ne fais pas.  </a:t>
            </a:r>
            <a:br>
              <a:rPr lang="fr-FR" sz="3600" dirty="0" smtClean="0">
                <a:latin typeface="Kristen ITC" pitchFamily="66" charset="0"/>
              </a:rPr>
            </a:br>
            <a:r>
              <a:rPr lang="fr-FR" sz="3600" dirty="0" err="1" smtClean="0">
                <a:latin typeface="Kristen ITC" pitchFamily="66" charset="0"/>
              </a:rPr>
              <a:t>At</a:t>
            </a:r>
            <a:r>
              <a:rPr lang="fr-FR" sz="3600" dirty="0" smtClean="0">
                <a:latin typeface="Kristen ITC" pitchFamily="66" charset="0"/>
              </a:rPr>
              <a:t> least one must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JUICY!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7761"/>
            <a:ext cx="2133600" cy="19202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7400" y="2895600"/>
            <a:ext cx="6705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Je fais des économies pour voyager en France.</a:t>
            </a:r>
          </a:p>
          <a:p>
            <a:endParaRPr lang="fr-FR" sz="2800" i="1" dirty="0" smtClean="0"/>
          </a:p>
          <a:p>
            <a:r>
              <a:rPr lang="fr-FR" sz="2800" i="1" dirty="0" smtClean="0"/>
              <a:t>Je fais des bêtises quelquefois.</a:t>
            </a:r>
          </a:p>
          <a:p>
            <a:endParaRPr lang="fr-FR" sz="2800" i="1" dirty="0" smtClean="0"/>
          </a:p>
          <a:p>
            <a:r>
              <a:rPr lang="fr-FR" sz="2800" i="1" dirty="0" smtClean="0"/>
              <a:t>Je ne fais pas </a:t>
            </a:r>
            <a:r>
              <a:rPr lang="fr-FR" sz="2800" i="1" dirty="0" smtClean="0"/>
              <a:t>l</a:t>
            </a:r>
            <a:r>
              <a:rPr lang="fr-FR" sz="2800" i="1" dirty="0" smtClean="0"/>
              <a:t>e jardin.</a:t>
            </a:r>
          </a:p>
          <a:p>
            <a:endParaRPr lang="fr-FR" sz="2800" i="1" dirty="0" smtClean="0"/>
          </a:p>
          <a:p>
            <a:r>
              <a:rPr lang="fr-FR" sz="2800" i="1" dirty="0" smtClean="0"/>
              <a:t>Je ne fais pas la grasse matinée le weekend.</a:t>
            </a:r>
            <a:endParaRPr lang="fr-FR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126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36</cp:revision>
  <dcterms:created xsi:type="dcterms:W3CDTF">2011-04-18T10:52:18Z</dcterms:created>
  <dcterms:modified xsi:type="dcterms:W3CDTF">2011-05-17T12:08:36Z</dcterms:modified>
</cp:coreProperties>
</file>